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270" r:id="rId3"/>
    <p:sldId id="271" r:id="rId4"/>
    <p:sldId id="259" r:id="rId5"/>
    <p:sldId id="277" r:id="rId6"/>
    <p:sldId id="273" r:id="rId7"/>
    <p:sldId id="274" r:id="rId8"/>
    <p:sldId id="275" r:id="rId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599" autoAdjust="0"/>
  </p:normalViewPr>
  <p:slideViewPr>
    <p:cSldViewPr>
      <p:cViewPr varScale="1">
        <p:scale>
          <a:sx n="101" d="100"/>
          <a:sy n="101" d="100"/>
        </p:scale>
        <p:origin x="150" y="17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11/28/2020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1-28T17:36:49.558"/>
    </inkml:context>
    <inkml:brush xml:id="br0">
      <inkml:brushProperty name="width" value="0.5" units="cm"/>
      <inkml:brushProperty name="height" value="1" units="cm"/>
      <inkml:brushProperty name="color" value="#E6E6E6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1,'51'10,"-13"0,229 11,-165-11,205-7,-152-6,-15 4,148-3,-164-10,48-1,1750 15,-1021-3,-879 1</inkml:trace>
</inkml:ink>
</file>

<file path=ppt/media/image1.jpeg>
</file>

<file path=ppt/media/image10.png>
</file>

<file path=ppt/media/image11.png>
</file>

<file path=ppt/media/image12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11/28/2020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11/28/2020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11/28/2020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11/28/2020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11/28/2020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11/28/2020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11/28/2020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11/28/2020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11/28/2020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11/28/2020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11/28/2020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11/28/2020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#KidzHackPhilly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Lesson 2: CPU and programs</a:t>
            </a:r>
          </a:p>
        </p:txBody>
      </p:sp>
      <p:pic>
        <p:nvPicPr>
          <p:cNvPr id="15" name="Picture 14" descr="Working with tablet computers in a classroom">
            <a:extLst>
              <a:ext uri="{FF2B5EF4-FFF2-40B4-BE49-F238E27FC236}">
                <a16:creationId xmlns:a16="http://schemas.microsoft.com/office/drawing/2014/main" id="{37C5EDF5-7DB2-4C23-9F41-BF6D9BCC3B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655" y="304800"/>
            <a:ext cx="4985515" cy="332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2F11E-36D3-41E9-9594-6603DD0D8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dirty="0"/>
              <a:t>Today’s lesson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6B9B0-D1AA-4272-9388-89A2E56A83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5257799" cy="4267200"/>
          </a:xfrm>
        </p:spPr>
        <p:txBody>
          <a:bodyPr>
            <a:normAutofit/>
          </a:bodyPr>
          <a:lstStyle/>
          <a:p>
            <a:r>
              <a:rPr lang="en-US" dirty="0"/>
              <a:t>Review (10 min)</a:t>
            </a:r>
          </a:p>
          <a:p>
            <a:r>
              <a:rPr lang="en-US" dirty="0"/>
              <a:t>Hardware lesson (20 min)</a:t>
            </a:r>
          </a:p>
          <a:p>
            <a:r>
              <a:rPr lang="en-US" dirty="0"/>
              <a:t>Software lesson (20 min)</a:t>
            </a:r>
          </a:p>
          <a:p>
            <a:r>
              <a:rPr lang="en-US" dirty="0"/>
              <a:t>Challenge (10 min)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Young school girl">
            <a:extLst>
              <a:ext uri="{FF2B5EF4-FFF2-40B4-BE49-F238E27FC236}">
                <a16:creationId xmlns:a16="http://schemas.microsoft.com/office/drawing/2014/main" id="{A346E626-F398-412F-842B-34795EF238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198" y="1905000"/>
            <a:ext cx="1322832" cy="4267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84559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8F708-31C9-4DD1-A8EB-63A656DD6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dirty="0"/>
              <a:t>Review </a:t>
            </a:r>
          </a:p>
        </p:txBody>
      </p:sp>
      <p:pic>
        <p:nvPicPr>
          <p:cNvPr id="7" name="Picture 6" descr="Young Chinese boy">
            <a:extLst>
              <a:ext uri="{FF2B5EF4-FFF2-40B4-BE49-F238E27FC236}">
                <a16:creationId xmlns:a16="http://schemas.microsoft.com/office/drawing/2014/main" id="{6391B1E0-3E15-4240-B50C-478ADD55188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764" y="1905000"/>
            <a:ext cx="1834896" cy="426720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91933-0D2E-4BA8-8709-1EA0E89317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9474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50353-A96F-417D-BD56-4A63978F1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dirty="0"/>
              <a:t>Hardware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716F5-7594-4546-9884-2C8EF3E905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/>
          <a:p>
            <a:r>
              <a:rPr lang="en-US" dirty="0"/>
              <a:t>CPU</a:t>
            </a:r>
          </a:p>
        </p:txBody>
      </p:sp>
      <p:pic>
        <p:nvPicPr>
          <p:cNvPr id="5" name="Picture 4" descr="Schoolboy with laptop in robotics class">
            <a:extLst>
              <a:ext uri="{FF2B5EF4-FFF2-40B4-BE49-F238E27FC236}">
                <a16:creationId xmlns:a16="http://schemas.microsoft.com/office/drawing/2014/main" id="{9C718BC0-CA78-40B9-9FFF-9203F65891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815" y="2563559"/>
            <a:ext cx="4419598" cy="295008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15172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324BE-C683-4E28-A2CA-CFADFBCD0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9B2F0D-5AA6-438E-B06F-837EDA9B7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9981B-C631-4369-B039-0E1F924E4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CPU stands for “Central Processing Unit”</a:t>
            </a:r>
          </a:p>
          <a:p>
            <a:r>
              <a:rPr lang="en-US" dirty="0"/>
              <a:t>CPU’s execute instructions</a:t>
            </a:r>
          </a:p>
          <a:p>
            <a:pPr lvl="1"/>
            <a:r>
              <a:rPr lang="en-US" u="sng" dirty="0"/>
              <a:t>Math</a:t>
            </a:r>
            <a:r>
              <a:rPr lang="en-US" dirty="0"/>
              <a:t>: 4 * 9 = 36</a:t>
            </a:r>
          </a:p>
          <a:p>
            <a:pPr lvl="1"/>
            <a:r>
              <a:rPr lang="en-US" u="sng" dirty="0"/>
              <a:t>Logic</a:t>
            </a:r>
            <a:r>
              <a:rPr lang="en-US" dirty="0"/>
              <a:t>: if, and, or, not</a:t>
            </a:r>
          </a:p>
          <a:p>
            <a:pPr lvl="1"/>
            <a:r>
              <a:rPr lang="en-US" u="sng" dirty="0"/>
              <a:t>Control</a:t>
            </a:r>
            <a:r>
              <a:rPr lang="en-US" dirty="0"/>
              <a:t>: </a:t>
            </a:r>
            <a:r>
              <a:rPr lang="en-US" dirty="0" err="1"/>
              <a:t>Goto</a:t>
            </a:r>
            <a:r>
              <a:rPr lang="en-US" dirty="0"/>
              <a:t>, start, quit</a:t>
            </a:r>
          </a:p>
          <a:p>
            <a:pPr lvl="1"/>
            <a:r>
              <a:rPr lang="en-US" u="sng" dirty="0"/>
              <a:t>Input/output</a:t>
            </a:r>
            <a:r>
              <a:rPr lang="en-US" dirty="0"/>
              <a:t>: Print, ring bell</a:t>
            </a:r>
          </a:p>
          <a:p>
            <a:pPr lvl="1"/>
            <a:r>
              <a:rPr lang="en-US" dirty="0"/>
              <a:t>Early CPU’s could process thousands of instructions per second</a:t>
            </a:r>
          </a:p>
          <a:p>
            <a:r>
              <a:rPr lang="en-US" dirty="0"/>
              <a:t>CPU’s are manufactured in a “clean room”</a:t>
            </a:r>
          </a:p>
          <a:p>
            <a:pPr lvl="1"/>
            <a:r>
              <a:rPr lang="en-US" dirty="0"/>
              <a:t>Silicon is one of the primary materials used to manufacture CPU’s</a:t>
            </a:r>
          </a:p>
          <a:p>
            <a:r>
              <a:rPr lang="en-US" dirty="0"/>
              <a:t>Modern CPU’s are known as “microprocessors”</a:t>
            </a:r>
          </a:p>
          <a:p>
            <a:pPr lvl="1"/>
            <a:r>
              <a:rPr lang="en-US" dirty="0"/>
              <a:t>Cores are additional CPU’s, a “chip on a chip”!</a:t>
            </a:r>
          </a:p>
          <a:p>
            <a:pPr lvl="1"/>
            <a:r>
              <a:rPr lang="en-US" dirty="0"/>
              <a:t>“Moore’s Law” predicted that the processing power in microprocessors would double every two years</a:t>
            </a:r>
          </a:p>
          <a:p>
            <a:pPr lvl="1"/>
            <a:r>
              <a:rPr lang="en-US" dirty="0"/>
              <a:t>Modern microprocessors can process billions of instructions per second </a:t>
            </a:r>
          </a:p>
          <a:p>
            <a:pPr lvl="1">
              <a:lnSpc>
                <a:spcPct val="90000"/>
              </a:lnSpc>
            </a:pPr>
            <a:endParaRPr lang="en-US" sz="1400" dirty="0">
              <a:latin typeface="+mj-lt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Content Placeholder 4" descr="Microprocessor">
                <a:extLst>
                  <a:ext uri="{FF2B5EF4-FFF2-40B4-BE49-F238E27FC236}">
                    <a16:creationId xmlns:a16="http://schemas.microsoft.com/office/drawing/2014/main" id="{8D145A46-5D00-4EEA-94AF-BF2D080ABA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60942269"/>
                  </p:ext>
                </p:extLst>
              </p:nvPr>
            </p:nvGraphicFramePr>
            <p:xfrm>
              <a:off x="684212" y="3422247"/>
              <a:ext cx="2777663" cy="277766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777663" cy="2777662"/>
                    </a:xfrm>
                    <a:prstGeom prst="rect">
                      <a:avLst/>
                    </a:prstGeom>
                  </am3d:spPr>
                  <am3d:camera>
                    <am3d:pos x="0" y="0" z="665661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999999" d="1000000"/>
                    <am3d:preTrans dx="0" dy="-556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179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Content Placeholder 4" descr="Microprocessor">
                <a:extLst>
                  <a:ext uri="{FF2B5EF4-FFF2-40B4-BE49-F238E27FC236}">
                    <a16:creationId xmlns:a16="http://schemas.microsoft.com/office/drawing/2014/main" id="{8D145A46-5D00-4EEA-94AF-BF2D080ABA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4212" y="3422247"/>
                <a:ext cx="2777663" cy="2777662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2" descr="Silicon">
            <a:extLst>
              <a:ext uri="{FF2B5EF4-FFF2-40B4-BE49-F238E27FC236}">
                <a16:creationId xmlns:a16="http://schemas.microsoft.com/office/drawing/2014/main" id="{A037E501-AA4A-4200-AEC3-2FED95BE0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12" y="1447800"/>
            <a:ext cx="2095500" cy="145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lean room">
            <a:extLst>
              <a:ext uri="{FF2B5EF4-FFF2-40B4-BE49-F238E27FC236}">
                <a16:creationId xmlns:a16="http://schemas.microsoft.com/office/drawing/2014/main" id="{70805FDD-D3A2-4E56-A67A-E72E653BF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4412" y="1362074"/>
            <a:ext cx="209550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8748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71063-77EB-408F-B78C-1739F5C75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dirty="0"/>
              <a:t>Software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453C3-E7E9-4E33-81BB-886B7094D8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/>
          <a:p>
            <a:r>
              <a:rPr lang="en-US" dirty="0"/>
              <a:t>Programs</a:t>
            </a:r>
          </a:p>
        </p:txBody>
      </p:sp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1EB6994B-FFE6-4CA5-B642-E33F265E0F0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3" r="8193"/>
          <a:stretch/>
        </p:blipFill>
        <p:spPr>
          <a:xfrm>
            <a:off x="6246815" y="1905000"/>
            <a:ext cx="4419598" cy="4267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5134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31547-659B-4649-BFF5-5DE153AC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dirty="0"/>
              <a:t>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A53B4-0DC7-4A48-A40A-F3642C5370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program is a collection of instructions to be executed by a CPU</a:t>
            </a:r>
          </a:p>
          <a:p>
            <a:r>
              <a:rPr lang="en-US" dirty="0"/>
              <a:t>Programs are written in a variety of different languages</a:t>
            </a:r>
          </a:p>
          <a:p>
            <a:pPr lvl="1"/>
            <a:r>
              <a:rPr lang="en-US" dirty="0"/>
              <a:t>We will learn a language called “JavaScript” to start</a:t>
            </a:r>
          </a:p>
          <a:p>
            <a:pPr lvl="1"/>
            <a:r>
              <a:rPr lang="en-US" dirty="0"/>
              <a:t>Using the Kano Code app you can write JavaScript code using blocks</a:t>
            </a:r>
          </a:p>
          <a:p>
            <a:r>
              <a:rPr lang="en-US" dirty="0"/>
              <a:t>Here’s a JavaScript program that draws a crocodile on a blue canvas</a:t>
            </a:r>
          </a:p>
          <a:p>
            <a:pPr lvl="1"/>
            <a:r>
              <a:rPr lang="en-US" dirty="0"/>
              <a:t>Line 2 sets the color to blue using hexadecimal notation</a:t>
            </a:r>
          </a:p>
          <a:p>
            <a:pPr lvl="1"/>
            <a:r>
              <a:rPr lang="en-US" dirty="0"/>
              <a:t>Line 3 draws a crocodile using the “stamp” method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4916724F-2DFC-42E5-B5A1-1FA469B61C07}"/>
                  </a:ext>
                </a:extLst>
              </p14:cNvPr>
              <p14:cNvContentPartPr/>
              <p14:nvPr/>
            </p14:nvContentPartPr>
            <p14:xfrm>
              <a:off x="6613131" y="2105345"/>
              <a:ext cx="1616040" cy="198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4916724F-2DFC-42E5-B5A1-1FA469B61C0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23131" y="1925705"/>
                <a:ext cx="1795680" cy="37944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5D57F533-162B-44BA-AFC8-3747897214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1849" y="2590800"/>
            <a:ext cx="6137388" cy="1960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664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DB8C1-6E03-4FCA-BD5A-D20F21E16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dirty="0"/>
              <a:t>Hands on</a:t>
            </a:r>
          </a:p>
        </p:txBody>
      </p:sp>
      <p:pic>
        <p:nvPicPr>
          <p:cNvPr id="5" name="Picture 4" descr="Geometric shapes on a wooden background">
            <a:extLst>
              <a:ext uri="{FF2B5EF4-FFF2-40B4-BE49-F238E27FC236}">
                <a16:creationId xmlns:a16="http://schemas.microsoft.com/office/drawing/2014/main" id="{1CD0A0C2-A640-4DE8-8EBB-3D9550F7661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3" y="2563559"/>
            <a:ext cx="4419599" cy="295008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8482-72A5-46CD-B89A-AF0938B694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/>
          <a:p>
            <a:r>
              <a:rPr lang="en-US" dirty="0"/>
              <a:t>Complete a challenge that shows how to write JavaScript programs using code blocks in Kano Code. </a:t>
            </a:r>
          </a:p>
          <a:p>
            <a:r>
              <a:rPr lang="en-US" dirty="0"/>
              <a:t>Make changes to the challenge.</a:t>
            </a:r>
          </a:p>
          <a:p>
            <a:r>
              <a:rPr lang="en-US" dirty="0"/>
              <a:t>See </a:t>
            </a:r>
            <a:r>
              <a:rPr lang="en-US"/>
              <a:t>README.md </a:t>
            </a:r>
            <a:r>
              <a:rPr lang="en-US" dirty="0"/>
              <a:t>for step-by-step instructions.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53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268</Words>
  <Application>Microsoft Office PowerPoint</Application>
  <PresentationFormat>Custom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Consolas</vt:lpstr>
      <vt:lpstr>Corbel</vt:lpstr>
      <vt:lpstr>Chalkboard 16x9</vt:lpstr>
      <vt:lpstr>#KidzHackPhilly</vt:lpstr>
      <vt:lpstr>Today’s lesson</vt:lpstr>
      <vt:lpstr>Review </vt:lpstr>
      <vt:lpstr>Hardware lesson</vt:lpstr>
      <vt:lpstr>CPU</vt:lpstr>
      <vt:lpstr>Software lesson</vt:lpstr>
      <vt:lpstr>Programs</vt:lpstr>
      <vt:lpstr>Hands 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#KidzHackPhilly</dc:title>
  <dc:creator>Roger Doherty</dc:creator>
  <cp:lastModifiedBy>Roger Doherty</cp:lastModifiedBy>
  <cp:revision>24</cp:revision>
  <dcterms:created xsi:type="dcterms:W3CDTF">2020-11-27T03:00:36Z</dcterms:created>
  <dcterms:modified xsi:type="dcterms:W3CDTF">2020-11-28T20:39:42Z</dcterms:modified>
</cp:coreProperties>
</file>

<file path=docProps/thumbnail.jpeg>
</file>